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00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9C520-24F8-4667-9E76-39D02CB8EDEE}" type="datetimeFigureOut">
              <a:rPr lang="en-US" smtClean="0"/>
              <a:t>11/21/2009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05914-92E1-440A-B689-6AD08EC028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ecision 11"/>
          <p:cNvSpPr/>
          <p:nvPr/>
        </p:nvSpPr>
        <p:spPr>
          <a:xfrm>
            <a:off x="1600200" y="304800"/>
            <a:ext cx="6096000" cy="6099048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Decision 4"/>
          <p:cNvSpPr/>
          <p:nvPr/>
        </p:nvSpPr>
        <p:spPr>
          <a:xfrm>
            <a:off x="4419600" y="152400"/>
            <a:ext cx="381000" cy="3810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620000" y="3048000"/>
            <a:ext cx="381000" cy="3810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1295400" y="3048000"/>
            <a:ext cx="381000" cy="3810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gular Pentagon 12"/>
          <p:cNvSpPr/>
          <p:nvPr/>
        </p:nvSpPr>
        <p:spPr>
          <a:xfrm rot="10800000">
            <a:off x="4495800" y="6172200"/>
            <a:ext cx="304800" cy="304800"/>
          </a:xfrm>
          <a:prstGeom prst="pent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2209800"/>
            <a:ext cx="33379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Baseball</a:t>
            </a:r>
          </a:p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Of Dating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55766" y="5664202"/>
            <a:ext cx="28808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a date</a:t>
            </a:r>
          </a:p>
          <a:p>
            <a:pPr algn="ctr"/>
            <a:r>
              <a:rPr lang="en-US" sz="36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Batter up</a:t>
            </a:r>
            <a:endParaRPr lang="en-US" sz="36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xmlns:mc="http://schemas.openxmlformats.org/markup-compatibility/2006" xmlns:a14="http://schemas.microsoft.com/office/drawing/2010/main" val="000000" mc:Ignorable="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ecision 11"/>
          <p:cNvSpPr/>
          <p:nvPr/>
        </p:nvSpPr>
        <p:spPr>
          <a:xfrm>
            <a:off x="1600200" y="304800"/>
            <a:ext cx="6096000" cy="6099048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Decision 4"/>
          <p:cNvSpPr/>
          <p:nvPr/>
        </p:nvSpPr>
        <p:spPr>
          <a:xfrm>
            <a:off x="4419600" y="152400"/>
            <a:ext cx="381000" cy="3810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620000" y="3048000"/>
            <a:ext cx="381000" cy="381000"/>
          </a:xfrm>
          <a:prstGeom prst="flowChartDecisi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1295400" y="3048000"/>
            <a:ext cx="381000" cy="3810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gular Pentagon 12"/>
          <p:cNvSpPr/>
          <p:nvPr/>
        </p:nvSpPr>
        <p:spPr>
          <a:xfrm rot="10800000">
            <a:off x="4495800" y="6172200"/>
            <a:ext cx="304800" cy="304800"/>
          </a:xfrm>
          <a:prstGeom prst="pent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2209800"/>
            <a:ext cx="33379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Baseball</a:t>
            </a:r>
          </a:p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Of Dating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55766" y="5657671"/>
            <a:ext cx="28808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a date</a:t>
            </a:r>
          </a:p>
          <a:p>
            <a:pPr algn="ctr"/>
            <a:r>
              <a:rPr lang="en-US" sz="36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Batter up</a:t>
            </a:r>
            <a:endParaRPr lang="en-US" sz="36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xmlns:mc="http://schemas.openxmlformats.org/markup-compatibility/2006" xmlns:a14="http://schemas.microsoft.com/office/drawing/2010/main" val="000000" mc:Ignorable="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58332" y="8709"/>
            <a:ext cx="31856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First Base 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kiss and</a:t>
            </a:r>
          </a:p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“Make out”</a:t>
            </a:r>
            <a:endParaRPr lang="en-US" sz="32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xmlns:mc="http://schemas.openxmlformats.org/markup-compatibility/2006" xmlns:a14="http://schemas.microsoft.com/office/drawing/2010/main" val="000000" mc:Ignorable="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ecision 11"/>
          <p:cNvSpPr/>
          <p:nvPr/>
        </p:nvSpPr>
        <p:spPr>
          <a:xfrm>
            <a:off x="1600200" y="304800"/>
            <a:ext cx="6096000" cy="6099048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Decision 4"/>
          <p:cNvSpPr/>
          <p:nvPr/>
        </p:nvSpPr>
        <p:spPr>
          <a:xfrm>
            <a:off x="4419600" y="152400"/>
            <a:ext cx="381000" cy="381000"/>
          </a:xfrm>
          <a:prstGeom prst="flowChartDecisi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620000" y="3048000"/>
            <a:ext cx="381000" cy="381000"/>
          </a:xfrm>
          <a:prstGeom prst="flowChartDecisi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1295400" y="3048000"/>
            <a:ext cx="381000" cy="3810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gular Pentagon 12"/>
          <p:cNvSpPr/>
          <p:nvPr/>
        </p:nvSpPr>
        <p:spPr>
          <a:xfrm rot="10800000">
            <a:off x="4495800" y="6172200"/>
            <a:ext cx="304800" cy="304800"/>
          </a:xfrm>
          <a:prstGeom prst="pent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2209800"/>
            <a:ext cx="33379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Baseball</a:t>
            </a:r>
          </a:p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Of Dating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09765" y="5664202"/>
            <a:ext cx="281028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a date</a:t>
            </a:r>
          </a:p>
          <a:p>
            <a:pPr algn="ctr"/>
            <a:r>
              <a:rPr lang="en-US" sz="36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Batter up</a:t>
            </a:r>
            <a:endParaRPr lang="en-US" sz="36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xmlns:mc="http://schemas.openxmlformats.org/markup-compatibility/2006" xmlns:a14="http://schemas.microsoft.com/office/drawing/2010/main" val="000000" mc:Ignorable="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58332" y="0"/>
            <a:ext cx="31856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First Base 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kiss and</a:t>
            </a:r>
          </a:p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“Make out”</a:t>
            </a:r>
            <a:endParaRPr lang="en-US" sz="32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xmlns:mc="http://schemas.openxmlformats.org/markup-compatibility/2006" xmlns:a14="http://schemas.microsoft.com/office/drawing/2010/main" val="000000" mc:Ignorable="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3266" y="0"/>
            <a:ext cx="31856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2nd Base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Felt her Breast!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ecision 11"/>
          <p:cNvSpPr/>
          <p:nvPr/>
        </p:nvSpPr>
        <p:spPr>
          <a:xfrm>
            <a:off x="1600200" y="304800"/>
            <a:ext cx="6096000" cy="6099048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Decision 4"/>
          <p:cNvSpPr/>
          <p:nvPr/>
        </p:nvSpPr>
        <p:spPr>
          <a:xfrm>
            <a:off x="4419600" y="152400"/>
            <a:ext cx="381000" cy="381000"/>
          </a:xfrm>
          <a:prstGeom prst="flowChartDecisi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620000" y="3048000"/>
            <a:ext cx="381000" cy="381000"/>
          </a:xfrm>
          <a:prstGeom prst="flowChartDecisi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1295400" y="3048000"/>
            <a:ext cx="381000" cy="381000"/>
          </a:xfrm>
          <a:prstGeom prst="flowChartDecisi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gular Pentagon 12"/>
          <p:cNvSpPr/>
          <p:nvPr/>
        </p:nvSpPr>
        <p:spPr>
          <a:xfrm rot="10800000">
            <a:off x="4495800" y="6172200"/>
            <a:ext cx="304800" cy="304800"/>
          </a:xfrm>
          <a:prstGeom prst="pent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2209800"/>
            <a:ext cx="33379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Baseball</a:t>
            </a:r>
          </a:p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Of Dating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55766" y="5657671"/>
            <a:ext cx="28808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a date</a:t>
            </a:r>
          </a:p>
          <a:p>
            <a:pPr algn="ctr"/>
            <a:r>
              <a:rPr lang="en-US" sz="36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Batter up</a:t>
            </a:r>
            <a:endParaRPr lang="en-US" sz="36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xmlns:mc="http://schemas.openxmlformats.org/markup-compatibility/2006" xmlns:a14="http://schemas.microsoft.com/office/drawing/2010/main" val="000000" mc:Ignorable="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2132" y="3266"/>
            <a:ext cx="32618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First Base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kiss and</a:t>
            </a:r>
          </a:p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“Make out”</a:t>
            </a:r>
            <a:endParaRPr lang="en-US" sz="32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xmlns:mc="http://schemas.openxmlformats.org/markup-compatibility/2006" xmlns:a14="http://schemas.microsoft.com/office/drawing/2010/main" val="000000" mc:Ignorable="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266"/>
            <a:ext cx="31242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2nd Base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Felt her Breast!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4323049"/>
            <a:ext cx="288086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3rd Base </a:t>
            </a:r>
            <a:r>
              <a:rPr lang="en-US" sz="3200" b="1" dirty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H</a:t>
            </a:r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eavy petting -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Touching each other’s 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Pubic area!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ecision 11"/>
          <p:cNvSpPr/>
          <p:nvPr/>
        </p:nvSpPr>
        <p:spPr>
          <a:xfrm>
            <a:off x="1600200" y="304800"/>
            <a:ext cx="6096000" cy="6099048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Decision 4"/>
          <p:cNvSpPr/>
          <p:nvPr/>
        </p:nvSpPr>
        <p:spPr>
          <a:xfrm>
            <a:off x="4419600" y="152400"/>
            <a:ext cx="381000" cy="381000"/>
          </a:xfrm>
          <a:prstGeom prst="flowChartDecisi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620000" y="3048000"/>
            <a:ext cx="381000" cy="381000"/>
          </a:xfrm>
          <a:prstGeom prst="flowChartDecisi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cision 6"/>
          <p:cNvSpPr/>
          <p:nvPr/>
        </p:nvSpPr>
        <p:spPr>
          <a:xfrm>
            <a:off x="1295400" y="3048000"/>
            <a:ext cx="381000" cy="381000"/>
          </a:xfrm>
          <a:prstGeom prst="flowChartDecisi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gular Pentagon 12"/>
          <p:cNvSpPr/>
          <p:nvPr/>
        </p:nvSpPr>
        <p:spPr>
          <a:xfrm rot="10800000">
            <a:off x="4495800" y="6172200"/>
            <a:ext cx="304800" cy="304800"/>
          </a:xfrm>
          <a:prstGeom prst="pentagon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63132" y="5664202"/>
            <a:ext cx="28808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a date</a:t>
            </a:r>
          </a:p>
          <a:p>
            <a:pPr algn="ctr"/>
            <a:r>
              <a:rPr lang="en-US" sz="36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Batter up</a:t>
            </a:r>
            <a:endParaRPr lang="en-US" sz="36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xmlns:mc="http://schemas.openxmlformats.org/markup-compatibility/2006" xmlns:a14="http://schemas.microsoft.com/office/drawing/2010/main" val="000000" mc:Ignorable="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1043" y="-9797"/>
            <a:ext cx="32618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First Base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kiss and</a:t>
            </a:r>
          </a:p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“Make out”</a:t>
            </a:r>
            <a:endParaRPr lang="en-US" sz="32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xmlns:mc="http://schemas.openxmlformats.org/markup-compatibility/2006" xmlns:a14="http://schemas.microsoft.com/office/drawing/2010/main" val="000000" mc:Ignorable="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2177" y="4354"/>
            <a:ext cx="31094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2nd Base 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Felt her Breast!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4303455"/>
            <a:ext cx="288086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Got To 3rd Base 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Heavy petting -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Touching each other’s </a:t>
            </a:r>
          </a:p>
          <a:p>
            <a:pPr algn="ctr"/>
            <a:r>
              <a:rPr lang="en-US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Pubic area!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743200" y="2286000"/>
            <a:ext cx="3962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Scored a home Run</a:t>
            </a:r>
          </a:p>
          <a:p>
            <a:pPr algn="ctr"/>
            <a:r>
              <a:rPr lang="en-US" sz="36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You have had </a:t>
            </a:r>
            <a:r>
              <a:rPr lang="en-US" sz="3600" b="1" u="sng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rPr>
              <a:t>sexual intercourse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144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 Arc First United Methodist Church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Topham</dc:creator>
  <cp:lastModifiedBy>Michael Topham</cp:lastModifiedBy>
  <cp:revision>6</cp:revision>
  <dcterms:created xsi:type="dcterms:W3CDTF">2009-10-07T18:38:46Z</dcterms:created>
  <dcterms:modified xsi:type="dcterms:W3CDTF">2009-11-22T00:59:07Z</dcterms:modified>
</cp:coreProperties>
</file>